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2"/>
    <p:restoredTop sz="96327"/>
  </p:normalViewPr>
  <p:slideViewPr>
    <p:cSldViewPr snapToGrid="0">
      <p:cViewPr varScale="1">
        <p:scale>
          <a:sx n="151" d="100"/>
          <a:sy n="151" d="100"/>
        </p:scale>
        <p:origin x="232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906811-CBDC-9160-6775-5042FDC6961D}"/>
              </a:ext>
            </a:extLst>
          </p:cNvPr>
          <p:cNvSpPr/>
          <p:nvPr userDrawn="1"/>
        </p:nvSpPr>
        <p:spPr>
          <a:xfrm>
            <a:off x="0" y="0"/>
            <a:ext cx="12192000" cy="6037118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E4E4-D5C9-39DD-474A-DDD9F98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95" y="1122363"/>
            <a:ext cx="6671346" cy="243898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88C05-B054-9DCA-5D0A-B8F5DE932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95" y="3602038"/>
            <a:ext cx="6671346" cy="16913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A180FA7-B447-BA59-5E35-9CD41AC9D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1341" y="6196968"/>
            <a:ext cx="7772400" cy="411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5A816F-BBA0-2B33-B38F-359B758E2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959" y="1371453"/>
            <a:ext cx="56912" cy="332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330D2-D5A1-1E4B-8FF0-F30BB6BB3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3493" y="1202116"/>
            <a:ext cx="3632885" cy="36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AF79-1AA2-DA57-DD3B-DA679F58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358" y="1690668"/>
            <a:ext cx="8030092" cy="2871808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4DF22-EF91-D3DB-A295-630CC3DD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7358" y="4579435"/>
            <a:ext cx="8030092" cy="15102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3FB13F9-CD08-C247-9F14-8BD93BF87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42151" cy="464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DA76-A162-BD4B-AF26-0A8C7D638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47" y="5077266"/>
            <a:ext cx="1622055" cy="1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E26D9E-951B-AFBC-AD65-C0BE409866F4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0932A-9A93-E8F1-D2A5-E08ABE7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1BC6-39BF-13F2-B589-46CA864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0C69-6F94-2371-F710-6B6B3CFC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BD11E-96B1-F24B-ABB6-DB0652016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119" y="5148551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ed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A75AFF-4167-EAED-5A22-13463EC3C7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D8BD5-D9A8-2294-831B-EBF61E35EBF0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0932A-9A93-E8F1-D2A5-E08ABE7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1BC6-39BF-13F2-B589-46CA864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0C69-6F94-2371-F710-6B6B3CFC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9CC4A-CB39-CD46-A9DA-3C398EB3A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119" y="5130429"/>
            <a:ext cx="1622055" cy="1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B653C-4749-6D09-FFFA-87D492B646C3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B234-A867-466C-BFD5-A659E948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B24CA-D88E-92B6-EAE4-989EFDC1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AD695-03B9-C648-8EC9-4DE71C1A4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119" y="5148551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3FB13F9-CD08-C247-9F14-8BD93BF87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42151" cy="464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DA76-A162-BD4B-AF26-0A8C7D638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47" y="5077266"/>
            <a:ext cx="1622055" cy="16220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59A19E-F691-7D48-8866-108519EC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365125"/>
            <a:ext cx="82506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EA7362-B18C-544A-9053-EC3B37494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4706" y="1792692"/>
            <a:ext cx="8357192" cy="4608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ed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8D0492-8FC1-8D7D-6188-0F4E3F75EF95}"/>
              </a:ext>
            </a:extLst>
          </p:cNvPr>
          <p:cNvSpPr/>
          <p:nvPr userDrawn="1"/>
        </p:nvSpPr>
        <p:spPr>
          <a:xfrm>
            <a:off x="0" y="5173133"/>
            <a:ext cx="12192000" cy="1752599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1C3D9A-248D-A278-8C76-D02D9E08D3E7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D693-04B2-889D-DB22-A5C6E24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39A0-B01C-9070-1764-3D5250B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2877-429F-38F8-8BE8-45364C42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2183-D6A4-4201-9C7E-C011BCB4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2720-B6F8-4A35-00B1-4B5C3319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44E006-7B1B-584F-B84A-A854657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9100" y="5932016"/>
            <a:ext cx="7772400" cy="4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258A2-FC07-7DDB-68C7-6F7B916BAEE7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D693-04B2-889D-DB22-A5C6E24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4" y="365125"/>
            <a:ext cx="92757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39A0-B01C-9070-1764-3D5250B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623" y="1681163"/>
            <a:ext cx="39179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2877-429F-38F8-8BE8-45364C42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622" y="2505075"/>
            <a:ext cx="3917953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2183-D6A4-4201-9C7E-C011BCB4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2720-B6F8-4A35-00B1-4B5C3319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95BD5-D73C-6247-98D1-5E27DB04D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199" y="5148552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CEA8B-E626-D186-770E-972A95F52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B7E37-9CC1-3A56-4FAF-ED28DC8CD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788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EF1B4E-4899-6597-C8A1-BFFB984C1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29000"/>
            <a:ext cx="6781800" cy="18367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add contact information name or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1AF7F-B1CE-5A40-BC81-30C04C8C8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183" y="4091781"/>
            <a:ext cx="2858155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A07FC-AEBB-10E0-4A93-A0DB7A7D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50286-99CE-1E23-2DFA-A334BE68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4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6" r:id="rId3"/>
    <p:sldLayoutId id="2147483675" r:id="rId4"/>
    <p:sldLayoutId id="2147483673" r:id="rId5"/>
    <p:sldLayoutId id="2147483712" r:id="rId6"/>
    <p:sldLayoutId id="2147483678" r:id="rId7"/>
    <p:sldLayoutId id="2147483677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F3B282-7D1E-204F-8E32-9037326B2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9D9C05-759F-3845-BCFD-C3CC22BB8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CA2C-D733-BD6E-C475-8D750F21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87EF-6D2F-F293-B3AD-EB5C6D521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29A4-0DBB-0648-B920-EE84F6B0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40DA-9160-994E-A8DF-13D7A53ED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7FF39-6F5F-7143-A042-5D064E0152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9DA6-3952-994A-A2EC-9B67D656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C7487-9D88-F944-9CD9-6B69C5EB8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36A3C-5692-4F4F-826E-09607D995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8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04483-7655-0348-B338-F5C73FA05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549F7-C293-1944-9D63-C69B3CF42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83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3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6C08-A71E-704D-A4F1-5913BE7F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C45DE-C7D8-DE48-8C36-3F88FDD65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A9067-034F-0349-AA17-44EDF2F6C4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04D05-79F4-4F41-8654-0AB9048D7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5E5BB-D20B-C644-B33D-41E32BD439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871D-87A8-FB41-A009-7DE2A291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22DB-6B82-4443-8C46-6C7A6C99B6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1778F-A60F-3E48-ABF4-756B30C3DD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05D-A2E0-434D-8589-B4F83513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B425C-8C87-814E-ADB8-90A64541A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965"/>
      </p:ext>
    </p:extLst>
  </p:cSld>
  <p:clrMapOvr>
    <a:masterClrMapping/>
  </p:clrMapOvr>
</p:sld>
</file>

<file path=ppt/theme/theme1.xml><?xml version="1.0" encoding="utf-8"?>
<a:theme xmlns:a="http://schemas.openxmlformats.org/drawingml/2006/main" name="JSU Defaul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1D021E-DB08-734E-98DC-F06C81C75A9B}" vid="{3637F862-5279-A94E-94DC-74D451B000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JSU Default Template</Template>
  <TotalTime>397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JSU Default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2023-08-11T13:56:07Z</dcterms:created>
  <dcterms:modified xsi:type="dcterms:W3CDTF">2023-08-11T20:33:25Z</dcterms:modified>
</cp:coreProperties>
</file>